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9684" y="3504774"/>
            <a:ext cx="9755187" cy="1185557"/>
          </a:xfrm>
        </p:spPr>
        <p:txBody>
          <a:bodyPr/>
          <a:lstStyle/>
          <a:p>
            <a:r>
              <a:rPr lang="ru-RU" dirty="0" smtClean="0"/>
              <a:t>Мой </a:t>
            </a:r>
            <a:r>
              <a:rPr lang="ru-RU" dirty="0" smtClean="0"/>
              <a:t>прадед</a:t>
            </a:r>
          </a:p>
          <a:p>
            <a:endParaRPr lang="ru-RU" dirty="0"/>
          </a:p>
          <a:p>
            <a:r>
              <a:rPr lang="ru-RU" dirty="0" smtClean="0"/>
              <a:t>Подготовил : </a:t>
            </a:r>
            <a:r>
              <a:rPr lang="ru-RU"/>
              <a:t>ученик </a:t>
            </a:r>
            <a:r>
              <a:rPr lang="ru-RU" smtClean="0"/>
              <a:t> </a:t>
            </a:r>
            <a:r>
              <a:rPr lang="ru-RU"/>
              <a:t>4 </a:t>
            </a:r>
            <a:r>
              <a:rPr lang="ru-RU" smtClean="0"/>
              <a:t>б Котельников </a:t>
            </a:r>
            <a:r>
              <a:rPr lang="ru-RU" dirty="0" err="1"/>
              <a:t>никита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0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9974"/>
            <a:ext cx="7077973" cy="1884871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Бокарев</a:t>
            </a:r>
            <a:r>
              <a:rPr lang="ru-RU" sz="4800" dirty="0" smtClean="0"/>
              <a:t> Константин Васильевич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801" y="2441275"/>
            <a:ext cx="7077973" cy="18633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Родился: 17 октября 1918 года</a:t>
            </a:r>
          </a:p>
          <a:p>
            <a:r>
              <a:rPr lang="ru-RU" sz="2800" dirty="0" smtClean="0"/>
              <a:t>Умер: 12 сентября 1996</a:t>
            </a:r>
            <a:endParaRPr lang="ru-RU" sz="28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5" b="15165"/>
          <a:stretch>
            <a:fillRect/>
          </a:stretch>
        </p:blipFill>
        <p:spPr>
          <a:xfrm>
            <a:off x="7884543" y="138228"/>
            <a:ext cx="3752491" cy="5400092"/>
          </a:xfrm>
        </p:spPr>
      </p:pic>
    </p:spTree>
    <p:extLst>
      <p:ext uri="{BB962C8B-B14F-4D97-AF65-F5344CB8AC3E}">
        <p14:creationId xmlns:p14="http://schemas.microsoft.com/office/powerpoint/2010/main" val="303720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93298"/>
            <a:ext cx="6345302" cy="521898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Военные годы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b="1024"/>
          <a:stretch>
            <a:fillRect/>
          </a:stretch>
        </p:blipFill>
        <p:spPr>
          <a:xfrm>
            <a:off x="7879177" y="293298"/>
            <a:ext cx="3598146" cy="5071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815196"/>
            <a:ext cx="6965829" cy="46712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Когда началась война он служил в армии на дальнем востоке оттуда и пошел на фронт. На фронте служил сапёром, получил не одно боевое ранение. Дошел до Польши, где был тяжело ранен в обе ноги и был госпитализирован. До окончания войны находился в госпитале. </a:t>
            </a:r>
          </a:p>
          <a:p>
            <a:r>
              <a:rPr lang="ru-RU" sz="2400" dirty="0" smtClean="0"/>
              <a:t>Был награжден: </a:t>
            </a:r>
          </a:p>
          <a:p>
            <a:r>
              <a:rPr lang="ru-RU" sz="2400" dirty="0" smtClean="0"/>
              <a:t>двумя орденами славы </a:t>
            </a:r>
            <a:r>
              <a:rPr lang="ru-RU" sz="2400" dirty="0"/>
              <a:t>2</a:t>
            </a:r>
            <a:r>
              <a:rPr lang="en-US" sz="2400" dirty="0" smtClean="0"/>
              <a:t> </a:t>
            </a:r>
            <a:r>
              <a:rPr lang="ru-RU" sz="2400" dirty="0" smtClean="0"/>
              <a:t>и 1 степени;</a:t>
            </a:r>
          </a:p>
          <a:p>
            <a:r>
              <a:rPr lang="ru-RU" sz="2400" dirty="0" smtClean="0"/>
              <a:t>Орденом красной звезды;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289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3106"/>
            <a:ext cx="6345302" cy="685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Послевоенные годы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 b="6325"/>
          <a:stretch>
            <a:fillRect/>
          </a:stretch>
        </p:blipFill>
        <p:spPr>
          <a:xfrm>
            <a:off x="7810166" y="173285"/>
            <a:ext cx="3598146" cy="5071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1052422"/>
            <a:ext cx="6345301" cy="432183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После войны работал в колхозе механизатором, за что получил медаль за освоение целины. Потом работал механиком на нефтебазе, затем на птицефабрике там и вышел на пенсию.</a:t>
            </a:r>
          </a:p>
          <a:p>
            <a:r>
              <a:rPr lang="ru-RU" sz="2400" dirty="0" smtClean="0"/>
              <a:t>Женился в 1947 году имел четверых детей, семь внуков и десять правнуков.</a:t>
            </a:r>
          </a:p>
          <a:p>
            <a:r>
              <a:rPr lang="ru-RU" sz="2400" dirty="0" smtClean="0"/>
              <a:t>На фото мой прадед держит на руках свою внучку – мою маму.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187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457" y="685800"/>
            <a:ext cx="6345302" cy="202325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02458" y="3019603"/>
            <a:ext cx="6345301" cy="23624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прадеду за победу!!!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7086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59</TotalTime>
  <Words>96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Дети войны</vt:lpstr>
      <vt:lpstr>Бокарев Константин Васильевич</vt:lpstr>
      <vt:lpstr>Военные годы</vt:lpstr>
      <vt:lpstr>Послевоенные годы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Алексей Парфенов</dc:creator>
  <cp:lastModifiedBy>Пользователь</cp:lastModifiedBy>
  <cp:revision>8</cp:revision>
  <cp:lastPrinted>2021-04-21T17:53:50Z</cp:lastPrinted>
  <dcterms:created xsi:type="dcterms:W3CDTF">2021-04-21T16:56:49Z</dcterms:created>
  <dcterms:modified xsi:type="dcterms:W3CDTF">2021-04-22T10:25:27Z</dcterms:modified>
</cp:coreProperties>
</file>