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309" r:id="rId3"/>
    <p:sldId id="286" r:id="rId4"/>
    <p:sldId id="288" r:id="rId5"/>
    <p:sldId id="308" r:id="rId6"/>
    <p:sldId id="291" r:id="rId7"/>
    <p:sldId id="292" r:id="rId8"/>
    <p:sldId id="261" r:id="rId9"/>
    <p:sldId id="297" r:id="rId10"/>
    <p:sldId id="293" r:id="rId11"/>
    <p:sldId id="304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19" autoAdjust="0"/>
    <p:restoredTop sz="95879" autoAdjust="0"/>
  </p:normalViewPr>
  <p:slideViewPr>
    <p:cSldViewPr>
      <p:cViewPr varScale="1">
        <p:scale>
          <a:sx n="70" d="100"/>
          <a:sy n="70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595AC-5D33-48F2-9E47-77ACFCC90BC8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07BE7-CDF2-43BC-B03E-427EC0F82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66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7BE7-CDF2-43BC-B03E-427EC0F824B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95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344816" cy="1944216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u="sng" dirty="0" smtClean="0">
                <a:solidFill>
                  <a:schemeClr val="accent3"/>
                </a:solidFill>
              </a:rPr>
              <a:t>Великая </a:t>
            </a:r>
            <a:r>
              <a:rPr lang="ru-RU" sz="3600" u="sng" dirty="0" smtClean="0">
                <a:solidFill>
                  <a:schemeClr val="accent3"/>
                </a:solidFill>
              </a:rPr>
              <a:t>Отечественная война в истории моей семьи</a:t>
            </a:r>
            <a:r>
              <a:rPr lang="ru-RU" sz="3600" dirty="0" smtClean="0">
                <a:solidFill>
                  <a:schemeClr val="accent3"/>
                </a:solidFill>
              </a:rPr>
              <a:t/>
            </a:r>
            <a:br>
              <a:rPr lang="ru-RU" sz="3600" dirty="0" smtClean="0">
                <a:solidFill>
                  <a:schemeClr val="accent3"/>
                </a:solidFill>
              </a:rPr>
            </a:b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1506" name="Picture 2" descr="https://i.ytimg.com/vi/Nhsmn62OoF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7199511" cy="4049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41110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-171400"/>
            <a:ext cx="2232248" cy="244827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3"/>
                </a:solidFill>
              </a:rPr>
              <a:t>Книга Лебедева Николая Михайловича  ( 1925-1993)</a:t>
            </a:r>
            <a:br>
              <a:rPr lang="ru-RU" sz="2000" dirty="0" smtClean="0">
                <a:solidFill>
                  <a:schemeClr val="accent3"/>
                </a:solidFill>
              </a:rPr>
            </a:br>
            <a:r>
              <a:rPr lang="ru-RU" sz="2000" dirty="0" smtClean="0">
                <a:solidFill>
                  <a:schemeClr val="accent3"/>
                </a:solidFill>
              </a:rPr>
              <a:t>труженика тыла</a:t>
            </a:r>
            <a:endParaRPr lang="ru-RU" sz="2000" dirty="0">
              <a:solidFill>
                <a:schemeClr val="accent3"/>
              </a:solidFill>
            </a:endParaRPr>
          </a:p>
        </p:txBody>
      </p:sp>
      <p:pic>
        <p:nvPicPr>
          <p:cNvPr id="17409" name="Picture 1" descr="C:\Users\z\Desktop\исследовальская работпа\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04664"/>
            <a:ext cx="2376264" cy="2417210"/>
          </a:xfrm>
          <a:prstGeom prst="rect">
            <a:avLst/>
          </a:prstGeom>
          <a:noFill/>
        </p:spPr>
      </p:pic>
      <p:pic>
        <p:nvPicPr>
          <p:cNvPr id="17411" name="Picture 3" descr="C:\Users\z\Desktop\исследовальская работпа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96952"/>
            <a:ext cx="2418035" cy="3483961"/>
          </a:xfrm>
          <a:prstGeom prst="rect">
            <a:avLst/>
          </a:prstGeom>
          <a:noFill/>
        </p:spPr>
      </p:pic>
      <p:pic>
        <p:nvPicPr>
          <p:cNvPr id="17412" name="Picture 4" descr="C:\Users\z\Desktop\исследовальская работпа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96952"/>
            <a:ext cx="2332556" cy="3467872"/>
          </a:xfrm>
          <a:prstGeom prst="rect">
            <a:avLst/>
          </a:prstGeom>
          <a:noFill/>
        </p:spPr>
      </p:pic>
      <p:pic>
        <p:nvPicPr>
          <p:cNvPr id="17413" name="Picture 5" descr="C:\Users\z\Desktop\исследовальская работпа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068960"/>
            <a:ext cx="2372075" cy="3400246"/>
          </a:xfrm>
          <a:prstGeom prst="rect">
            <a:avLst/>
          </a:prstGeom>
          <a:noFill/>
        </p:spPr>
      </p:pic>
      <p:pic>
        <p:nvPicPr>
          <p:cNvPr id="17417" name="Picture 9" descr="https://im0-tub-ru.yandex.net/i?id=036e23607cd102ef47a4cf6342d5cf16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620688"/>
            <a:ext cx="2330625" cy="2160240"/>
          </a:xfrm>
          <a:prstGeom prst="rect">
            <a:avLst/>
          </a:prstGeom>
          <a:noFill/>
        </p:spPr>
      </p:pic>
      <p:pic>
        <p:nvPicPr>
          <p:cNvPr id="15361" name="Picture 1" descr="C:\Users\z\Desktop\исследовальская работпа\ЛебедевФот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764704"/>
            <a:ext cx="1458162" cy="1956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0326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949280"/>
            <a:ext cx="6781800" cy="2229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90344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dirty="0">
                <a:latin typeface="+mj-lt"/>
              </a:rPr>
              <a:t>Поклонимся</a:t>
            </a:r>
          </a:p>
          <a:p>
            <a:r>
              <a:rPr lang="ru-RU" dirty="0">
                <a:latin typeface="+mj-lt"/>
              </a:rPr>
              <a:t>                     </a:t>
            </a:r>
            <a:r>
              <a:rPr lang="ru-RU" dirty="0" smtClean="0">
                <a:latin typeface="+mj-lt"/>
              </a:rPr>
              <a:t>                </a:t>
            </a:r>
            <a:r>
              <a:rPr lang="ru-RU" dirty="0">
                <a:latin typeface="+mj-lt"/>
              </a:rPr>
              <a:t>великим тем годам</a:t>
            </a:r>
          </a:p>
          <a:p>
            <a:r>
              <a:rPr lang="ru-RU" dirty="0">
                <a:latin typeface="+mj-lt"/>
              </a:rPr>
              <a:t>  </a:t>
            </a:r>
            <a:r>
              <a:rPr lang="ru-RU" dirty="0" smtClean="0">
                <a:latin typeface="+mj-lt"/>
              </a:rPr>
              <a:t>Тем </a:t>
            </a:r>
            <a:r>
              <a:rPr lang="ru-RU" dirty="0">
                <a:latin typeface="+mj-lt"/>
              </a:rPr>
              <a:t>славным командирам </a:t>
            </a:r>
          </a:p>
          <a:p>
            <a:r>
              <a:rPr lang="ru-RU" dirty="0">
                <a:latin typeface="+mj-lt"/>
              </a:rPr>
              <a:t>                                     </a:t>
            </a:r>
            <a:r>
              <a:rPr lang="ru-RU" dirty="0" smtClean="0">
                <a:latin typeface="+mj-lt"/>
              </a:rPr>
              <a:t>         </a:t>
            </a:r>
            <a:r>
              <a:rPr lang="ru-RU" dirty="0">
                <a:latin typeface="+mj-lt"/>
              </a:rPr>
              <a:t>и бойцам,    </a:t>
            </a:r>
          </a:p>
          <a:p>
            <a:r>
              <a:rPr lang="ru-RU" dirty="0">
                <a:latin typeface="+mj-lt"/>
              </a:rPr>
              <a:t>    И маршалам страны</a:t>
            </a:r>
          </a:p>
          <a:p>
            <a:r>
              <a:rPr lang="ru-RU" dirty="0">
                <a:latin typeface="+mj-lt"/>
              </a:rPr>
              <a:t>                       </a:t>
            </a:r>
            <a:r>
              <a:rPr lang="ru-RU" dirty="0" smtClean="0">
                <a:latin typeface="+mj-lt"/>
              </a:rPr>
              <a:t>                        </a:t>
            </a:r>
            <a:r>
              <a:rPr lang="ru-RU" dirty="0">
                <a:latin typeface="+mj-lt"/>
              </a:rPr>
              <a:t>и рядовым,</a:t>
            </a:r>
          </a:p>
          <a:p>
            <a:r>
              <a:rPr lang="ru-RU" dirty="0">
                <a:latin typeface="+mj-lt"/>
              </a:rPr>
              <a:t>    Поклонимся </a:t>
            </a:r>
          </a:p>
          <a:p>
            <a:r>
              <a:rPr lang="ru-RU" dirty="0">
                <a:latin typeface="+mj-lt"/>
              </a:rPr>
              <a:t>                   </a:t>
            </a:r>
            <a:r>
              <a:rPr lang="ru-RU" dirty="0" smtClean="0">
                <a:latin typeface="+mj-lt"/>
              </a:rPr>
              <a:t>                       </a:t>
            </a:r>
            <a:r>
              <a:rPr lang="ru-RU" dirty="0">
                <a:latin typeface="+mj-lt"/>
              </a:rPr>
              <a:t>И мертвым и живым…</a:t>
            </a:r>
          </a:p>
        </p:txBody>
      </p:sp>
    </p:spTree>
    <p:extLst>
      <p:ext uri="{BB962C8B-B14F-4D97-AF65-F5344CB8AC3E}">
        <p14:creationId xmlns:p14="http://schemas.microsoft.com/office/powerpoint/2010/main" xmlns="" val="380890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+mj-lt"/>
              </a:rPr>
              <a:t>Благодарю за внимание!</a:t>
            </a:r>
            <a:endParaRPr lang="ru-RU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022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psyvopros.ru/wp-content/uploads/2018/05/pamyati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5528" y="764704"/>
            <a:ext cx="5661553" cy="3185787"/>
          </a:xfrm>
          <a:prstGeom prst="rect">
            <a:avLst/>
          </a:prstGeom>
          <a:noFill/>
        </p:spPr>
      </p:pic>
      <p:pic>
        <p:nvPicPr>
          <p:cNvPr id="6" name="Picture 2" descr="https://psyvopros.ru/wp-content/uploads/2018/05/pamyati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204436" cy="5470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04664"/>
            <a:ext cx="3240360" cy="3960440"/>
          </a:xfrm>
        </p:spPr>
        <p:txBody>
          <a:bodyPr>
            <a:noAutofit/>
          </a:bodyPr>
          <a:lstStyle/>
          <a:p>
            <a:pPr marL="0" indent="0"/>
            <a:r>
              <a:rPr lang="ru-RU" sz="2800" dirty="0">
                <a:solidFill>
                  <a:schemeClr val="accent3"/>
                </a:solidFill>
              </a:rPr>
              <a:t>Живые свидетели </a:t>
            </a:r>
            <a:r>
              <a:rPr lang="ru-RU" sz="2800" dirty="0" smtClean="0">
                <a:solidFill>
                  <a:schemeClr val="accent3"/>
                </a:solidFill>
              </a:rPr>
              <a:t>войны.</a:t>
            </a:r>
            <a:r>
              <a:rPr lang="ru-RU" sz="2800" dirty="0">
                <a:solidFill>
                  <a:schemeClr val="accent3"/>
                </a:solidFill>
              </a:rPr>
              <a:t/>
            </a:r>
            <a:br>
              <a:rPr lang="ru-RU" sz="2800" dirty="0">
                <a:solidFill>
                  <a:schemeClr val="accent3"/>
                </a:solidFill>
              </a:rPr>
            </a:br>
            <a:r>
              <a:rPr lang="ru-RU" sz="2800" dirty="0">
                <a:solidFill>
                  <a:schemeClr val="accent3"/>
                </a:solidFill>
              </a:rPr>
              <a:t>Фронтовики нашей </a:t>
            </a:r>
            <a:r>
              <a:rPr lang="ru-RU" sz="2800" dirty="0" smtClean="0">
                <a:solidFill>
                  <a:schemeClr val="accent3"/>
                </a:solidFill>
              </a:rPr>
              <a:t>семьи.</a:t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 smtClean="0">
                <a:solidFill>
                  <a:schemeClr val="tx1"/>
                </a:solidFill>
              </a:rPr>
              <a:t>Емельянов Вениамин Егорович (1919-1943 )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z\Desktop\исследовальская работпа\283234-87a57ef3679b9e45f6612cdd53e2b2e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420789" cy="3227719"/>
          </a:xfrm>
          <a:prstGeom prst="rect">
            <a:avLst/>
          </a:prstGeom>
          <a:noFill/>
        </p:spPr>
      </p:pic>
      <p:pic>
        <p:nvPicPr>
          <p:cNvPr id="3075" name="Picture 3" descr="C:\Users\z\Desktop\исследовальская работпа\284286-6cf3cb9167edc5cbe09369c1e86dc0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871650"/>
            <a:ext cx="2593990" cy="3268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6432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900" dirty="0" smtClean="0">
                <a:solidFill>
                  <a:schemeClr val="accent3"/>
                </a:solidFill>
              </a:rPr>
              <a:t>Мой прадед Емельянов Вениамин Егорович (1919-1943)красноармеец, служил в стрелковом полку ,ранен , умер в госпитале от ран.</a:t>
            </a:r>
            <a:endParaRPr lang="ru-RU" sz="2900" dirty="0">
              <a:solidFill>
                <a:schemeClr val="accent3"/>
              </a:solidFill>
            </a:endParaRPr>
          </a:p>
        </p:txBody>
      </p:sp>
      <p:pic>
        <p:nvPicPr>
          <p:cNvPr id="4098" name="Picture 2" descr="C:\Users\z\Desktop\исследовальская работпа\000002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2625463" cy="3596055"/>
          </a:xfrm>
          <a:prstGeom prst="rect">
            <a:avLst/>
          </a:prstGeom>
          <a:noFill/>
        </p:spPr>
      </p:pic>
      <p:pic>
        <p:nvPicPr>
          <p:cNvPr id="6" name="Рисунок 5" descr="https://cdn.obd-memorial.ru/html/fullimage?id=5286995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4664"/>
            <a:ext cx="496855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z\Desktop\исследовальская работпа\000026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679107"/>
            <a:ext cx="3947732" cy="2758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2974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809328"/>
          </a:xfrm>
        </p:spPr>
        <p:txBody>
          <a:bodyPr>
            <a:normAutofit fontScale="90000"/>
          </a:bodyPr>
          <a:lstStyle/>
          <a:p>
            <a:r>
              <a:rPr lang="ru-RU" sz="2900" dirty="0" smtClean="0">
                <a:solidFill>
                  <a:schemeClr val="accent3"/>
                </a:solidFill>
              </a:rPr>
              <a:t>Гринин Алексей Иванович, дядя моей бабушки, был представлен к высокой военной награде – ордену «Орден Отечественной войны </a:t>
            </a:r>
            <a:r>
              <a:rPr lang="en-US" sz="2900" dirty="0" smtClean="0">
                <a:solidFill>
                  <a:schemeClr val="accent3"/>
                </a:solidFill>
              </a:rPr>
              <a:t>II </a:t>
            </a:r>
            <a:r>
              <a:rPr lang="ru-RU" sz="2900" dirty="0" smtClean="0">
                <a:solidFill>
                  <a:schemeClr val="accent3"/>
                </a:solidFill>
              </a:rPr>
              <a:t>степени». </a:t>
            </a:r>
            <a:endParaRPr lang="ru-RU" sz="2900" dirty="0">
              <a:solidFill>
                <a:schemeClr val="accent3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43608" y="530352"/>
            <a:ext cx="7272808" cy="3834752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Гринин</a:t>
            </a:r>
          </a:p>
          <a:p>
            <a:r>
              <a:rPr lang="ru-RU" dirty="0" smtClean="0"/>
              <a:t>Алексей Иванович</a:t>
            </a:r>
          </a:p>
          <a:p>
            <a:r>
              <a:rPr lang="ru-RU" dirty="0" smtClean="0"/>
              <a:t>Дата рождения</a:t>
            </a:r>
          </a:p>
          <a:p>
            <a:r>
              <a:rPr lang="ru-RU" dirty="0" smtClean="0"/>
              <a:t>__.__.1926 </a:t>
            </a:r>
          </a:p>
          <a:p>
            <a:r>
              <a:rPr lang="ru-RU" dirty="0" smtClean="0"/>
              <a:t>Место рождения</a:t>
            </a:r>
          </a:p>
          <a:p>
            <a:r>
              <a:rPr lang="ru-RU" dirty="0" smtClean="0"/>
              <a:t>Горьковская обл., </a:t>
            </a:r>
            <a:r>
              <a:rPr lang="ru-RU" dirty="0" err="1" smtClean="0"/>
              <a:t>Сеченовский</a:t>
            </a:r>
            <a:r>
              <a:rPr lang="ru-RU" dirty="0" smtClean="0"/>
              <a:t> р-н, с. Т.-Талызино </a:t>
            </a:r>
          </a:p>
          <a:p>
            <a:r>
              <a:rPr lang="ru-RU" dirty="0" smtClean="0"/>
              <a:t>Наименование награды</a:t>
            </a:r>
          </a:p>
          <a:p>
            <a:r>
              <a:rPr lang="ru-RU" dirty="0" smtClean="0"/>
              <a:t>Орден Отечественной войны II степени </a:t>
            </a:r>
          </a:p>
          <a:p>
            <a:r>
              <a:rPr lang="ru-RU" dirty="0" smtClean="0"/>
              <a:t>Архив</a:t>
            </a:r>
          </a:p>
          <a:p>
            <a:r>
              <a:rPr lang="ru-RU" dirty="0" smtClean="0"/>
              <a:t>ЦАМО </a:t>
            </a:r>
          </a:p>
          <a:p>
            <a:r>
              <a:rPr lang="ru-RU" dirty="0" smtClean="0"/>
              <a:t>Картотека</a:t>
            </a:r>
          </a:p>
          <a:p>
            <a:r>
              <a:rPr lang="ru-RU" dirty="0" smtClean="0"/>
              <a:t>Юбилейная картотека награждений </a:t>
            </a:r>
          </a:p>
          <a:p>
            <a:r>
              <a:rPr lang="ru-RU" dirty="0" smtClean="0"/>
              <a:t>Расположение документа</a:t>
            </a:r>
          </a:p>
          <a:p>
            <a:r>
              <a:rPr lang="ru-RU" dirty="0" smtClean="0"/>
              <a:t>шкаф 12, ящик 13 </a:t>
            </a:r>
          </a:p>
          <a:p>
            <a:r>
              <a:rPr lang="ru-RU" dirty="0" smtClean="0"/>
              <a:t>Номер документа</a:t>
            </a:r>
          </a:p>
          <a:p>
            <a:r>
              <a:rPr lang="ru-RU" dirty="0" smtClean="0"/>
              <a:t>22 </a:t>
            </a:r>
          </a:p>
          <a:p>
            <a:r>
              <a:rPr lang="ru-RU" dirty="0" smtClean="0"/>
              <a:t>Дата документа</a:t>
            </a:r>
          </a:p>
          <a:p>
            <a:r>
              <a:rPr lang="ru-RU" dirty="0" smtClean="0"/>
              <a:t>21.02.1987 </a:t>
            </a:r>
          </a:p>
          <a:p>
            <a:r>
              <a:rPr lang="ru-RU" dirty="0" smtClean="0"/>
              <a:t>Автор документа</a:t>
            </a:r>
          </a:p>
          <a:p>
            <a:r>
              <a:rPr lang="ru-RU" dirty="0" smtClean="0"/>
              <a:t>Министр обороны СССР </a:t>
            </a:r>
          </a:p>
          <a:p>
            <a:endParaRPr lang="ru-RU" dirty="0"/>
          </a:p>
        </p:txBody>
      </p:sp>
      <p:pic>
        <p:nvPicPr>
          <p:cNvPr id="8" name="Рисунок 7" descr="http://podvignaroda.ru/img/awards/new/Orden_Otechestvennoj_vojny_2s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692696"/>
            <a:ext cx="309107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59161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725" y="4931588"/>
            <a:ext cx="7776862" cy="1593755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1800" dirty="0" smtClean="0">
                <a:latin typeface="Arial Black" pitchFamily="34" charset="0"/>
              </a:rPr>
              <a:t/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>
                <a:latin typeface="Arial Black" pitchFamily="34" charset="0"/>
              </a:rPr>
              <a:t/>
            </a:r>
            <a:br>
              <a:rPr lang="ru-RU" sz="1800" dirty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/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>
                <a:latin typeface="Arial Black" pitchFamily="34" charset="0"/>
              </a:rPr>
              <a:t/>
            </a:r>
            <a:br>
              <a:rPr lang="ru-RU" sz="1800" dirty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/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>
                <a:latin typeface="Arial Black" pitchFamily="34" charset="0"/>
              </a:rPr>
              <a:t/>
            </a:r>
            <a:br>
              <a:rPr lang="ru-RU" sz="1800" dirty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/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>
                <a:latin typeface="Arial Black" pitchFamily="34" charset="0"/>
              </a:rPr>
              <a:t/>
            </a:r>
            <a:br>
              <a:rPr lang="ru-RU" sz="1800" dirty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                          </a:t>
            </a:r>
            <a:r>
              <a:rPr lang="ru-RU" sz="1800" dirty="0">
                <a:latin typeface="Arial Black" pitchFamily="34" charset="0"/>
              </a:rPr>
              <a:t/>
            </a:r>
            <a:br>
              <a:rPr lang="ru-RU" sz="1800" dirty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/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>
                <a:latin typeface="Arial Black" pitchFamily="34" charset="0"/>
              </a:rPr>
              <a:t/>
            </a:r>
            <a:br>
              <a:rPr lang="ru-RU" sz="1800" dirty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/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/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>
                <a:latin typeface="Arial Black" pitchFamily="34" charset="0"/>
              </a:rPr>
              <a:t/>
            </a:r>
            <a:br>
              <a:rPr lang="ru-RU" sz="1800" dirty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/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>
                <a:latin typeface="Arial Black" pitchFamily="34" charset="0"/>
              </a:rPr>
              <a:t/>
            </a:r>
            <a:br>
              <a:rPr lang="ru-RU" sz="1800" dirty="0">
                <a:latin typeface="Arial Black" pitchFamily="34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88640"/>
            <a:ext cx="5245968" cy="6192688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i="1" dirty="0" smtClean="0"/>
              <a:t> День победы…</a:t>
            </a:r>
            <a:endParaRPr lang="ru-RU" sz="1800" dirty="0" smtClean="0"/>
          </a:p>
          <a:p>
            <a:r>
              <a:rPr lang="ru-RU" sz="1800" b="1" i="1" dirty="0" smtClean="0"/>
              <a:t>      День гордости…</a:t>
            </a:r>
            <a:endParaRPr lang="ru-RU" sz="1800" dirty="0" smtClean="0"/>
          </a:p>
          <a:p>
            <a:r>
              <a:rPr lang="ru-RU" sz="1800" b="1" i="1" dirty="0" smtClean="0"/>
              <a:t> День памяти… </a:t>
            </a:r>
            <a:endParaRPr lang="ru-RU" sz="1800" dirty="0" smtClean="0"/>
          </a:p>
          <a:p>
            <a:r>
              <a:rPr lang="ru-RU" sz="1800" b="1" i="1" dirty="0" smtClean="0"/>
              <a:t> </a:t>
            </a:r>
            <a:endParaRPr lang="ru-RU" sz="1800" dirty="0" smtClean="0"/>
          </a:p>
          <a:p>
            <a:r>
              <a:rPr lang="ru-RU" sz="1800" b="1" i="1" dirty="0" smtClean="0"/>
              <a:t>Лебедев Николай Михайлович (годы жизни 1925-1993гг). </a:t>
            </a:r>
            <a:endParaRPr lang="ru-RU" sz="1800" dirty="0" smtClean="0"/>
          </a:p>
          <a:p>
            <a:r>
              <a:rPr lang="ru-RU" sz="1800" b="1" i="1" dirty="0" smtClean="0"/>
              <a:t>Мы часто вспоминаем его в кругу семьи, особенно в этот праздничный день.</a:t>
            </a:r>
            <a:endParaRPr lang="ru-RU" sz="1800" dirty="0" smtClean="0"/>
          </a:p>
          <a:p>
            <a:r>
              <a:rPr lang="ru-RU" sz="1800" b="1" i="1" dirty="0" smtClean="0"/>
              <a:t>Николай Михайлович жил в г. Ленинграде. Когда началась Великая Отечественная Война ему было 15 лет. Отец и брат ушли на фронт. Они погибли, защищая Родину. Во время блокады Ленинграда мама умерла от голода. Зимой 1942 года его вместе с другими детьми вывезли из города по «Дороге Жизни» на Урал. Путь был очень долгий. Во время эвакуации многие погибли от холода и голода. Мой прадедушка обморозил пальцы ног, их пришлось ампутировать. Несмотря на все испытания Николай Михайлович весной 1942 года был принят на Уральский Вагоностроительный Завод и проработал 42 года. Он имеет награды Ветерана труда и Труженика тыла (1941-1945гг).</a:t>
            </a:r>
            <a:endParaRPr lang="ru-RU" sz="1800" dirty="0" smtClean="0"/>
          </a:p>
          <a:p>
            <a:r>
              <a:rPr lang="ru-RU" sz="1800" b="1" i="1" dirty="0" smtClean="0"/>
              <a:t>Я горжусь своим прадедом - Лебедевым Николаем Михайловичем!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 descr="C:\Users\z\Desktop\исследовальская работпа\ЛебедевФото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2914004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281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 smtClean="0">
                <a:solidFill>
                  <a:schemeClr val="accent3"/>
                </a:solidFill>
              </a:rPr>
              <a:t>Кохичко</a:t>
            </a:r>
            <a:r>
              <a:rPr lang="ru-RU" sz="2400" dirty="0" smtClean="0">
                <a:solidFill>
                  <a:schemeClr val="accent3"/>
                </a:solidFill>
              </a:rPr>
              <a:t> ( Гринина ) Анна Ивановна ( моя прабабушка)(1930-2004) в годы Великой Отечественной войны строила оборонительные сооружения.</a:t>
            </a:r>
            <a:endParaRPr lang="ru-RU" sz="2400" dirty="0">
              <a:solidFill>
                <a:schemeClr val="accent3"/>
              </a:solidFill>
            </a:endParaRPr>
          </a:p>
        </p:txBody>
      </p:sp>
      <p:pic>
        <p:nvPicPr>
          <p:cNvPr id="2050" name="Picture 2" descr="C:\Users\z\Desktop\исследовальская работпа\IMG_20191104_164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2355652" cy="4187825"/>
          </a:xfrm>
          <a:prstGeom prst="rect">
            <a:avLst/>
          </a:prstGeom>
          <a:noFill/>
        </p:spPr>
      </p:pic>
      <p:pic>
        <p:nvPicPr>
          <p:cNvPr id="2051" name="Picture 3" descr="C:\Users\z\Desktop\исследовальская работпа\f97650as-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2656"/>
            <a:ext cx="2930674" cy="3610788"/>
          </a:xfrm>
          <a:prstGeom prst="rect">
            <a:avLst/>
          </a:prstGeom>
          <a:noFill/>
        </p:spPr>
      </p:pic>
      <p:pic>
        <p:nvPicPr>
          <p:cNvPr id="2053" name="Picture 5" descr="http://southklad.ru/wp-content/uploads/2015/07/YUbilejnaya-medal-Za-doblestnyj-trud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48680"/>
            <a:ext cx="1520809" cy="2328957"/>
          </a:xfrm>
          <a:prstGeom prst="rect">
            <a:avLst/>
          </a:prstGeom>
          <a:noFill/>
        </p:spPr>
      </p:pic>
      <p:pic>
        <p:nvPicPr>
          <p:cNvPr id="2055" name="Picture 7" descr="http://www.smsport.ru/image/boks/kiselev/Za_trudovuju_doblest-a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420888"/>
            <a:ext cx="1162459" cy="2246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580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842448" cy="1600200"/>
          </a:xfrm>
        </p:spPr>
        <p:txBody>
          <a:bodyPr>
            <a:normAutofit fontScale="90000"/>
          </a:bodyPr>
          <a:lstStyle/>
          <a:p>
            <a:r>
              <a:rPr lang="ru-RU" sz="2900" dirty="0" smtClean="0"/>
              <a:t>Все для фронта, все для победы! Так трудились  молоденькие девушки во время войны. Среди них была   моя прабабушка Анна Ивановна.</a:t>
            </a:r>
            <a:endParaRPr lang="ru-RU" sz="29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5407" y="530225"/>
            <a:ext cx="5659223" cy="4187825"/>
          </a:xfrm>
        </p:spPr>
      </p:pic>
    </p:spTree>
    <p:extLst>
      <p:ext uri="{BB962C8B-B14F-4D97-AF65-F5344CB8AC3E}">
        <p14:creationId xmlns:p14="http://schemas.microsoft.com/office/powerpoint/2010/main" xmlns="" val="334049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37112"/>
            <a:ext cx="8075240" cy="936104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chemeClr val="accent3"/>
                </a:solidFill>
              </a:rPr>
              <a:t>Кохичко</a:t>
            </a:r>
            <a:r>
              <a:rPr lang="ru-RU" sz="1800" dirty="0" smtClean="0">
                <a:solidFill>
                  <a:schemeClr val="accent3"/>
                </a:solidFill>
              </a:rPr>
              <a:t> Анна Ивановна, моя прабабушка проработала на цементно-шиферном заводе 37 лет, имеет медаль Ветеран труда.</a:t>
            </a:r>
            <a:endParaRPr lang="ru-RU" sz="1800" dirty="0">
              <a:solidFill>
                <a:schemeClr val="accent3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31640" y="476672"/>
            <a:ext cx="7355160" cy="576064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ru-RU" sz="2400" b="1" dirty="0" smtClean="0">
                <a:solidFill>
                  <a:schemeClr val="accent3"/>
                </a:solidFill>
              </a:rPr>
              <a:t>Труженик тыла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pic>
        <p:nvPicPr>
          <p:cNvPr id="14338" name="Picture 2" descr="https://lh3.googleusercontent.com/-86dKh1QFQgM/VUddmIP977I/AAAAAAAAHwU/93YovTMJdOE/s800/IMG_5333%25D0%25BA%25D0%25BE%25D0%25BF%25D0%25B8%25D1%25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4163616" cy="2779214"/>
          </a:xfrm>
          <a:prstGeom prst="rect">
            <a:avLst/>
          </a:prstGeom>
          <a:noFill/>
        </p:spPr>
      </p:pic>
      <p:pic>
        <p:nvPicPr>
          <p:cNvPr id="14340" name="Picture 4" descr="http://sideprojects.london/wp-content/uploads/2016/03/tumblr_inline_o4eivdTqSA1u14uf0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3530787" cy="2689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210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1125</TotalTime>
  <Words>225</Words>
  <Application>Microsoft Office PowerPoint</Application>
  <PresentationFormat>Экран (4:3)</PresentationFormat>
  <Paragraphs>48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Великая Отечественная война в истории моей семьи </vt:lpstr>
      <vt:lpstr>Слайд 2</vt:lpstr>
      <vt:lpstr>Живые свидетели войны. Фронтовики нашей семьи.  Емельянов Вениамин Егорович (1919-1943 )</vt:lpstr>
      <vt:lpstr>Мой прадед Емельянов Вениамин Егорович (1919-1943)красноармеец, служил в стрелковом полку ,ранен , умер в госпитале от ран.</vt:lpstr>
      <vt:lpstr>Гринин Алексей Иванович, дядя моей бабушки, был представлен к высокой военной награде – ордену «Орден Отечественной войны II степени». </vt:lpstr>
      <vt:lpstr>                                          </vt:lpstr>
      <vt:lpstr>Кохичко ( Гринина ) Анна Ивановна ( моя прабабушка)(1930-2004) в годы Великой Отечественной войны строила оборонительные сооружения.</vt:lpstr>
      <vt:lpstr>Все для фронта, все для победы! Так трудились  молоденькие девушки во время войны. Среди них была   моя прабабушка Анна Ивановна.</vt:lpstr>
      <vt:lpstr>Кохичко Анна Ивановна, моя прабабушка проработала на цементно-шиферном заводе 37 лет, имеет медаль Ветеран труда.</vt:lpstr>
      <vt:lpstr>Книга Лебедева Николая Михайловича  ( 1925-1993) труженика тыла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Тема: История моей семьи</dc:title>
  <dc:creator>z</dc:creator>
  <cp:lastModifiedBy>User</cp:lastModifiedBy>
  <cp:revision>77</cp:revision>
  <dcterms:modified xsi:type="dcterms:W3CDTF">2021-04-27T09:41:14Z</dcterms:modified>
</cp:coreProperties>
</file>