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4" r:id="rId3"/>
    <p:sldId id="270" r:id="rId4"/>
    <p:sldId id="266" r:id="rId5"/>
    <p:sldId id="273" r:id="rId6"/>
    <p:sldId id="268" r:id="rId7"/>
    <p:sldId id="269" r:id="rId8"/>
    <p:sldId id="279" r:id="rId9"/>
    <p:sldId id="284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844824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Тема урока: «Петельный шов»</a:t>
            </a:r>
            <a:endParaRPr lang="ru-RU" sz="6000" b="1" dirty="0"/>
          </a:p>
        </p:txBody>
      </p:sp>
    </p:spTree>
    <p:extLst>
      <p:ext uri="{BB962C8B-B14F-4D97-AF65-F5344CB8AC3E}">
        <p14:creationId xmlns="" xmlns:p14="http://schemas.microsoft.com/office/powerpoint/2010/main" val="50770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90"/>
          <a:stretch/>
        </p:blipFill>
        <p:spPr>
          <a:xfrm>
            <a:off x="3153295" y="5309"/>
            <a:ext cx="3960440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848" y="3212976"/>
            <a:ext cx="4005152" cy="34377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10148"/>
            <a:ext cx="2957314" cy="3643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1420996"/>
            <a:ext cx="3816424" cy="87689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Иголка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241" y="1388698"/>
            <a:ext cx="1413902" cy="941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059832" y="2418526"/>
            <a:ext cx="3816424" cy="97917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Нитки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Documents and Settings\Admin\Рабочий стол\ручные шыф\i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56271" y="2404078"/>
            <a:ext cx="819139" cy="865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136672" y="3600894"/>
            <a:ext cx="3816424" cy="107869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Игольница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8024" y="5576464"/>
            <a:ext cx="3816424" cy="102327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 Ткань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4095" y="4546367"/>
            <a:ext cx="3816424" cy="108789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Н</a:t>
            </a:r>
            <a:r>
              <a:rPr lang="ru-RU" sz="2400" b="1" dirty="0" smtClean="0">
                <a:solidFill>
                  <a:schemeClr val="tx1"/>
                </a:solidFill>
              </a:rPr>
              <a:t>ожницы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84" t="6257" r="23697" b="32536"/>
          <a:stretch/>
        </p:blipFill>
        <p:spPr bwMode="auto">
          <a:xfrm>
            <a:off x="7596336" y="3534204"/>
            <a:ext cx="1197035" cy="1136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01" y="4715945"/>
            <a:ext cx="1439888" cy="748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184" y="5737285"/>
            <a:ext cx="1109240" cy="831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ятиугольник 6"/>
          <p:cNvSpPr/>
          <p:nvPr/>
        </p:nvSpPr>
        <p:spPr>
          <a:xfrm>
            <a:off x="467544" y="141581"/>
            <a:ext cx="8456378" cy="1025764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/>
                <a:solidFill>
                  <a:schemeClr val="accent2">
                    <a:lumMod val="75000"/>
                  </a:schemeClr>
                </a:solidFill>
              </a:rPr>
              <a:t>Инструменты, материалы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/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Ход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Отмерить нитку нужной длины.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Отрезать нить ножницами.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Вдеть нитку в игольное ушко.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Закрепить конец нити узелком.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Закрепить нить с изнаночной стороны ткани.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Сделать нужное количество стежков на ткани.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Закрепить конец нити на ткани.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Отрезать нитку и вколоть иглу с ниткой в подушечку.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Хранить иглу в определенном месте -подушечке , лучше с ниткой.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Всегда надо знать, сколько у вас иголок.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Окончив работу ,надо проверять количество иголок.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 допускать потерю иглы.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Запрещается брать иглу в рот и вкладывать в одежду.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Сломанную иглу надо сдать учителю.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Запрещается откусывать нитку зубами.</a:t>
            </a:r>
          </a:p>
          <a:p>
            <a:pPr>
              <a:buNone/>
            </a:pPr>
            <a:r>
              <a:rPr lang="ru-RU" b="1" dirty="0" smtClean="0"/>
              <a:t>   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60" y="4725144"/>
            <a:ext cx="189798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442762" y="260648"/>
            <a:ext cx="8456378" cy="1522709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/>
                <a:solidFill>
                  <a:schemeClr val="accent2">
                    <a:lumMod val="75000"/>
                  </a:schemeClr>
                </a:solidFill>
              </a:rPr>
              <a:t>Правила </a:t>
            </a:r>
            <a:br>
              <a:rPr lang="ru-RU" sz="4000" b="1" dirty="0">
                <a:ln/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>
                <a:ln/>
                <a:solidFill>
                  <a:schemeClr val="accent2">
                    <a:lumMod val="75000"/>
                  </a:schemeClr>
                </a:solidFill>
              </a:rPr>
              <a:t>безопасной работы с иглой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Хранить в определенном месте.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Нельзя держать ножницы острыми концами вверх.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Передавая ножницы, необходимо держать их за сомкнутые лезвия и передавать кольцами вперёд.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Нельзя оставлять ножницы с раскрытыми лезвиями.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9931">
            <a:off x="4004230" y="5402303"/>
            <a:ext cx="2736304" cy="141760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TopUp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457200" y="138774"/>
            <a:ext cx="8456378" cy="1522709"/>
          </a:xfrm>
          <a:prstGeom prst="homePlat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/>
                <a:solidFill>
                  <a:schemeClr val="accent2">
                    <a:lumMod val="75000"/>
                  </a:schemeClr>
                </a:solidFill>
              </a:rPr>
              <a:t>Правила </a:t>
            </a:r>
            <a:br>
              <a:rPr lang="ru-RU" sz="4000" b="1" dirty="0">
                <a:ln/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>
                <a:ln/>
                <a:solidFill>
                  <a:schemeClr val="accent2">
                    <a:lumMod val="75000"/>
                  </a:schemeClr>
                </a:solidFill>
              </a:rPr>
              <a:t>безопасной работы с </a:t>
            </a:r>
            <a:r>
              <a:rPr lang="ru-RU" sz="40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ножницами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artpekarnya.ru/image_file/22_12_2012/petelny_1.jpg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55076"/>
            <a:ext cx="4608512" cy="3687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619268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marR="142875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b="1" dirty="0" smtClean="0">
                <a:solidFill>
                  <a:srgbClr val="42424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Длина </a:t>
            </a:r>
            <a:r>
              <a:rPr lang="ru-RU" b="1" dirty="0">
                <a:solidFill>
                  <a:srgbClr val="42424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стежков примерно 0,5 см</a:t>
            </a:r>
            <a:r>
              <a:rPr lang="ru-RU" b="1" dirty="0" smtClean="0">
                <a:solidFill>
                  <a:srgbClr val="42424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Расстояние </a:t>
            </a:r>
            <a:r>
              <a:rPr lang="ru-RU" b="1" dirty="0">
                <a:solidFill>
                  <a:srgbClr val="42424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стежками 0,5см.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869160"/>
            <a:ext cx="8532948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marR="142875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b="1" dirty="0" smtClean="0">
                <a:solidFill>
                  <a:srgbClr val="42424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rgbClr val="42424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образца проведите линию на ткани. Выведите иглу с ниткой на лицо в точке 1.</a:t>
            </a:r>
            <a:br>
              <a:rPr lang="ru-RU" b="1" dirty="0">
                <a:solidFill>
                  <a:srgbClr val="42424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ru-RU" b="1" dirty="0">
                <a:solidFill>
                  <a:srgbClr val="42424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Вколите иглу в точке 2 и проведите её по изнанке из точки 2 в точку 3. Выведите на лицо. Нитка под иглой. Вытяните нитку, затяните её, но не стягивайте ткань.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rtpekarnya.ru/image_file/22_12_2012/petelny_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77" y="332656"/>
            <a:ext cx="3811270" cy="3811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458112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solidFill>
                  <a:srgbClr val="42424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Вколите </a:t>
            </a:r>
            <a:r>
              <a:rPr lang="ru-RU" b="1" dirty="0">
                <a:solidFill>
                  <a:srgbClr val="42424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иглу в точку 4, проведите по изнанке и выведите в точке 5. Отрезок 4-5 должен получиться параллельным отрезку 2-3. Продолжайте повторять операцию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rtpekarnya.ru/image_file/22_12_2012/petelny_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048672" cy="5328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411760" y="5733256"/>
            <a:ext cx="5535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1" dirty="0" smtClean="0">
                <a:solidFill>
                  <a:srgbClr val="42424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Продолжайте </a:t>
            </a:r>
            <a:r>
              <a:rPr lang="ru-RU" b="1" dirty="0">
                <a:solidFill>
                  <a:srgbClr val="424242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повторять операцию 4.</a:t>
            </a:r>
          </a:p>
        </p:txBody>
      </p:sp>
    </p:spTree>
    <p:extLst>
      <p:ext uri="{BB962C8B-B14F-4D97-AF65-F5344CB8AC3E}">
        <p14:creationId xmlns="" xmlns:p14="http://schemas.microsoft.com/office/powerpoint/2010/main" val="31726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052736"/>
            <a:ext cx="4287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Критерии оценивания:</a:t>
            </a:r>
            <a:endParaRPr lang="ru-RU" sz="3200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2276872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-Аккуратность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-Самостоятельность выполнения работы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-Творчество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-Правильная организация рабочего места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-Дисциплина на уроке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249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Ход работы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Наталья</cp:lastModifiedBy>
  <cp:revision>65</cp:revision>
  <dcterms:modified xsi:type="dcterms:W3CDTF">2020-12-02T09:52:02Z</dcterms:modified>
</cp:coreProperties>
</file>